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7559675" cy="106918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hVwvST+okEL1Qlj2qCi1wIi6Tg5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6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>
            <a:spLocks noGrp="1"/>
          </p:cNvSpPr>
          <p:nvPr>
            <p:ph type="body" idx="1"/>
          </p:nvPr>
        </p:nvSpPr>
        <p:spPr>
          <a:xfrm>
            <a:off x="755950" y="5078600"/>
            <a:ext cx="6047725" cy="48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60175" y="801875"/>
            <a:ext cx="5040025" cy="40094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TITLE">
    <p:bg>
      <p:bgPr>
        <a:solidFill>
          <a:srgbClr val="FFFFFF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9"/>
          <p:cNvSpPr txBox="1"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>
  <p:cSld name="Conteúdo com Legenda">
    <p:bg>
      <p:bgPr>
        <a:solidFill>
          <a:srgbClr val="FFFFFF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8"/>
          <p:cNvSpPr txBox="1"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3" name="Google Shape;63;p18"/>
          <p:cNvSpPr txBox="1">
            <a:spLocks noGrp="1"/>
          </p:cNvSpPr>
          <p:nvPr>
            <p:ph type="body" idx="1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4" name="Google Shape;64;p18"/>
          <p:cNvSpPr txBox="1">
            <a:spLocks noGrp="1"/>
          </p:cNvSpPr>
          <p:nvPr>
            <p:ph type="body" idx="2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5" name="Google Shape;65;p18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6" name="Google Shape;66;p18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>
  <p:cSld name="Imagem com Legenda">
    <p:bg>
      <p:bgPr>
        <a:solidFill>
          <a:srgbClr val="FFFFFF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9"/>
          <p:cNvSpPr txBox="1"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0" name="Google Shape;70;p19"/>
          <p:cNvSpPr txBox="1">
            <a:spLocks noGrp="1"/>
          </p:cNvSpPr>
          <p:nvPr>
            <p:ph type="body" idx="1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000" rIns="90000" bIns="450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1" name="Google Shape;71;p19"/>
          <p:cNvSpPr txBox="1">
            <a:spLocks noGrp="1"/>
          </p:cNvSpPr>
          <p:nvPr>
            <p:ph type="body" idx="2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bg>
      <p:bgPr>
        <a:solidFill>
          <a:srgbClr val="FFFFFF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body" idx="1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17" name="Google Shape;17;p10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VERTICAL_TEXT">
    <p:bg>
      <p:bgPr>
        <a:solidFill>
          <a:srgbClr val="FFFFFF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1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0" name="Google Shape;20;p11"/>
          <p:cNvSpPr txBox="1">
            <a:spLocks noGrp="1"/>
          </p:cNvSpPr>
          <p:nvPr>
            <p:ph type="body" idx="1"/>
          </p:nvPr>
        </p:nvSpPr>
        <p:spPr>
          <a:xfrm rot="5400000">
            <a:off x="3920220" y="-1256580"/>
            <a:ext cx="4350960" cy="10515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VERTICAL_TITLE_AND_VERTICAL_TEXT">
    <p:bg>
      <p:bgPr>
        <a:solidFill>
          <a:srgbClr val="FFFFFF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2"/>
          <p:cNvSpPr txBox="1">
            <a:spLocks noGrp="1"/>
          </p:cNvSpPr>
          <p:nvPr>
            <p:ph type="title"/>
          </p:nvPr>
        </p:nvSpPr>
        <p:spPr>
          <a:xfrm rot="5400000">
            <a:off x="7133580" y="1956420"/>
            <a:ext cx="5811480" cy="262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6" name="Google Shape;26;p12"/>
          <p:cNvSpPr txBox="1">
            <a:spLocks noGrp="1"/>
          </p:cNvSpPr>
          <p:nvPr>
            <p:ph type="body" idx="1"/>
          </p:nvPr>
        </p:nvSpPr>
        <p:spPr>
          <a:xfrm rot="5400000">
            <a:off x="1799280" y="-596160"/>
            <a:ext cx="5811480" cy="7733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blank">
  <p:cSld name="BLANK">
    <p:bg>
      <p:bgPr>
        <a:solidFill>
          <a:srgbClr val="FFFFFF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TWO_OBJECTS">
    <p:bg>
      <p:bgPr>
        <a:solidFill>
          <a:srgbClr val="FFFFFF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4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8" name="Google Shape;38;p14"/>
          <p:cNvSpPr txBox="1">
            <a:spLocks noGrp="1"/>
          </p:cNvSpPr>
          <p:nvPr>
            <p:ph type="body" idx="1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39" name="Google Shape;39;p14"/>
          <p:cNvSpPr txBox="1">
            <a:spLocks noGrp="1"/>
          </p:cNvSpPr>
          <p:nvPr>
            <p:ph type="body" idx="2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>
  <p:cSld name="Comparação">
    <p:bg>
      <p:bgPr>
        <a:solidFill>
          <a:srgbClr val="FFFFFF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5"/>
          <p:cNvSpPr txBox="1"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5" name="Google Shape;45;p15"/>
          <p:cNvSpPr txBox="1">
            <a:spLocks noGrp="1"/>
          </p:cNvSpPr>
          <p:nvPr>
            <p:ph type="body" idx="1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6" name="Google Shape;46;p15"/>
          <p:cNvSpPr txBox="1">
            <a:spLocks noGrp="1"/>
          </p:cNvSpPr>
          <p:nvPr>
            <p:ph type="body" idx="2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7" name="Google Shape;47;p15"/>
          <p:cNvSpPr txBox="1">
            <a:spLocks noGrp="1"/>
          </p:cNvSpPr>
          <p:nvPr>
            <p:ph type="body" idx="3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8" name="Google Shape;48;p15"/>
          <p:cNvSpPr txBox="1">
            <a:spLocks noGrp="1"/>
          </p:cNvSpPr>
          <p:nvPr>
            <p:ph type="body" idx="4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0" name="Google Shape;50;p15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TITLE_ONLY">
    <p:bg>
      <p:bgPr>
        <a:solidFill>
          <a:srgbClr val="FFFFFF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 txBox="1"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4" name="Google Shape;54;p16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6" name="Google Shape;56;p16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>
  <p:cSld name="Em Branco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7"/>
          <p:cNvSpPr txBox="1"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Times New Roman"/>
              <a:buNone/>
              <a:defRPr sz="1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"/>
          <p:cNvPicPr preferRelativeResize="0"/>
          <p:nvPr/>
        </p:nvPicPr>
        <p:blipFill rotWithShape="1">
          <a:blip r:embed="rId3">
            <a:alphaModFix/>
          </a:blip>
          <a:srcRect t="8890" r="14445"/>
          <a:stretch/>
        </p:blipFill>
        <p:spPr>
          <a:xfrm>
            <a:off x="7178850" y="894400"/>
            <a:ext cx="4756500" cy="506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"/>
          <p:cNvPicPr preferRelativeResize="0"/>
          <p:nvPr/>
        </p:nvPicPr>
        <p:blipFill rotWithShape="1">
          <a:blip r:embed="rId4">
            <a:alphaModFix/>
          </a:blip>
          <a:srcRect r="33337" b="49546"/>
          <a:stretch/>
        </p:blipFill>
        <p:spPr>
          <a:xfrm>
            <a:off x="7315200" y="6237360"/>
            <a:ext cx="4876200" cy="6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"/>
          <p:cNvPicPr preferRelativeResize="0"/>
          <p:nvPr/>
        </p:nvPicPr>
        <p:blipFill rotWithShape="1">
          <a:blip r:embed="rId4">
            <a:alphaModFix/>
          </a:blip>
          <a:srcRect b="49546"/>
          <a:stretch/>
        </p:blipFill>
        <p:spPr>
          <a:xfrm>
            <a:off x="0" y="6248520"/>
            <a:ext cx="7314840" cy="62028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"/>
          <p:cNvSpPr txBox="1">
            <a:spLocks noGrp="1"/>
          </p:cNvSpPr>
          <p:nvPr>
            <p:ph type="title"/>
          </p:nvPr>
        </p:nvSpPr>
        <p:spPr>
          <a:xfrm>
            <a:off x="0" y="1713600"/>
            <a:ext cx="8810280" cy="2364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3000"/>
              <a:buFont typeface="Comic Sans MS"/>
              <a:buNone/>
            </a:pPr>
            <a:r>
              <a:rPr lang="pt-BR" sz="3000" b="1" u="none" strike="noStrik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TÍTULO DO TRABALHO</a:t>
            </a:r>
            <a:br>
              <a:rPr lang="pt-BR" sz="3000"/>
            </a:br>
            <a:r>
              <a:rPr lang="pt-BR" sz="1800" b="0" u="none" strike="noStrik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Eixo X – Nome do eixo</a:t>
            </a:r>
            <a:endParaRPr sz="1800" b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"/>
          <p:cNvSpPr txBox="1">
            <a:spLocks noGrp="1"/>
          </p:cNvSpPr>
          <p:nvPr>
            <p:ph type="subTitle" idx="1"/>
          </p:nvPr>
        </p:nvSpPr>
        <p:spPr>
          <a:xfrm>
            <a:off x="0" y="4282920"/>
            <a:ext cx="8963640" cy="942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19999"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Comic Sans MS"/>
              <a:buNone/>
            </a:pPr>
            <a:r>
              <a:rPr lang="pt-BR" sz="2400" b="0" i="0" u="none" strike="noStrike" cap="non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Nome completo do/a autor/a – INSTITUIÇÃO</a:t>
            </a:r>
            <a:br>
              <a:rPr lang="pt-BR" sz="2400" b="0" i="0" u="none" strike="noStrike" cap="none"/>
            </a:br>
            <a:r>
              <a:rPr lang="pt-BR" sz="2400" b="0" i="0" u="none" strike="noStrike" cap="non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Nome completo do/a autor/a - INSTITUIÇÃO</a:t>
            </a:r>
            <a:br>
              <a:rPr lang="pt-BR" sz="2400" b="0" i="0" u="none" strike="noStrike" cap="none"/>
            </a:br>
            <a:r>
              <a:rPr lang="pt-BR" sz="2400" b="0" i="0" u="none" strike="noStrike" cap="non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Nome completo do/a autor/a - INSTITUIÇÃO</a:t>
            </a:r>
            <a:br>
              <a:rPr lang="pt-BR" sz="2400" b="0" i="0" u="none" strike="noStrike" cap="none"/>
            </a:br>
            <a:r>
              <a:rPr lang="pt-BR" sz="2400" b="0" i="0" u="none" strike="noStrike" cap="non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Nome completo do/a autor/a - INSTITUIÇÃO</a:t>
            </a: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SzPct val="1000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1"/>
          <p:cNvPicPr preferRelativeResize="0"/>
          <p:nvPr/>
        </p:nvPicPr>
        <p:blipFill rotWithShape="1">
          <a:blip r:embed="rId4">
            <a:alphaModFix/>
          </a:blip>
          <a:srcRect b="49546"/>
          <a:stretch/>
        </p:blipFill>
        <p:spPr>
          <a:xfrm>
            <a:off x="0" y="0"/>
            <a:ext cx="7314840" cy="6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 r="33337" b="49546"/>
          <a:stretch/>
        </p:blipFill>
        <p:spPr>
          <a:xfrm>
            <a:off x="7315200" y="-17280"/>
            <a:ext cx="4876200" cy="62028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"/>
          <p:cNvSpPr txBox="1">
            <a:spLocks noGrp="1"/>
          </p:cNvSpPr>
          <p:nvPr>
            <p:ph type="subTitle" idx="2"/>
          </p:nvPr>
        </p:nvSpPr>
        <p:spPr>
          <a:xfrm>
            <a:off x="131425" y="964400"/>
            <a:ext cx="7575900" cy="1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Comic Sans MS"/>
              <a:buNone/>
            </a:pPr>
            <a:r>
              <a:rPr lang="pt-BR" sz="2400" b="1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III CIPE - Congresso Internacional de Estudos sobre Políticas Educacionais e I Seminário do Programa de Pós-Graduação em Educação da UNILA   </a:t>
            </a:r>
            <a:endParaRPr sz="2400" b="1" i="0" u="none" strike="noStrike" cap="none">
              <a:solidFill>
                <a:srgbClr val="000000"/>
              </a:solidFill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1001"/>
              </a:spcBef>
              <a:spcAft>
                <a:spcPts val="0"/>
              </a:spcAft>
              <a:buSzPct val="1000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>
            <a:spLocks noGrp="1"/>
          </p:cNvSpPr>
          <p:nvPr>
            <p:ph type="title"/>
          </p:nvPr>
        </p:nvSpPr>
        <p:spPr>
          <a:xfrm>
            <a:off x="838080" y="0"/>
            <a:ext cx="10515300" cy="13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Comic Sans MS"/>
              <a:buNone/>
            </a:pPr>
            <a:r>
              <a:rPr lang="pt-BR" sz="2500" b="1" u="none" strike="noStrik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Introdução</a:t>
            </a:r>
            <a:endParaRPr sz="2500" b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>
            <a:spLocks noGrp="1"/>
          </p:cNvSpPr>
          <p:nvPr>
            <p:ph type="body" idx="1"/>
          </p:nvPr>
        </p:nvSpPr>
        <p:spPr>
          <a:xfrm>
            <a:off x="838080" y="149472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 b="49546"/>
          <a:stretch/>
        </p:blipFill>
        <p:spPr>
          <a:xfrm>
            <a:off x="0" y="6237360"/>
            <a:ext cx="7314840" cy="6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2"/>
          <p:cNvPicPr preferRelativeResize="0"/>
          <p:nvPr/>
        </p:nvPicPr>
        <p:blipFill rotWithShape="1">
          <a:blip r:embed="rId3">
            <a:alphaModFix/>
          </a:blip>
          <a:srcRect r="33337" b="49546"/>
          <a:stretch/>
        </p:blipFill>
        <p:spPr>
          <a:xfrm>
            <a:off x="7315200" y="6228360"/>
            <a:ext cx="4876200" cy="6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2"/>
          <p:cNvPicPr preferRelativeResize="0"/>
          <p:nvPr/>
        </p:nvPicPr>
        <p:blipFill rotWithShape="1">
          <a:blip r:embed="rId4">
            <a:alphaModFix/>
          </a:blip>
          <a:srcRect l="39593" t="43729" r="21640"/>
          <a:stretch/>
        </p:blipFill>
        <p:spPr>
          <a:xfrm>
            <a:off x="10790350" y="0"/>
            <a:ext cx="1401650" cy="2034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838080" y="80352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Comic Sans MS"/>
              <a:buNone/>
            </a:pPr>
            <a:r>
              <a:rPr lang="pt-BR" sz="2500" b="1" u="none" strike="noStrik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Fundamentação teórica ou Discussão</a:t>
            </a:r>
            <a:endParaRPr sz="2500" b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3"/>
          <p:cNvSpPr txBox="1">
            <a:spLocks noGrp="1"/>
          </p:cNvSpPr>
          <p:nvPr>
            <p:ph type="body" idx="1"/>
          </p:nvPr>
        </p:nvSpPr>
        <p:spPr>
          <a:xfrm>
            <a:off x="838080" y="231192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3"/>
          <p:cNvPicPr preferRelativeResize="0"/>
          <p:nvPr/>
        </p:nvPicPr>
        <p:blipFill rotWithShape="1">
          <a:blip r:embed="rId3">
            <a:alphaModFix/>
          </a:blip>
          <a:srcRect b="49546"/>
          <a:stretch/>
        </p:blipFill>
        <p:spPr>
          <a:xfrm>
            <a:off x="0" y="0"/>
            <a:ext cx="7314840" cy="6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3"/>
          <p:cNvPicPr preferRelativeResize="0"/>
          <p:nvPr/>
        </p:nvPicPr>
        <p:blipFill rotWithShape="1">
          <a:blip r:embed="rId4">
            <a:alphaModFix/>
          </a:blip>
          <a:srcRect l="9669" t="6932" r="31160" b="59450"/>
          <a:stretch/>
        </p:blipFill>
        <p:spPr>
          <a:xfrm>
            <a:off x="10811300" y="6042700"/>
            <a:ext cx="1380101" cy="80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/>
          <p:cNvPicPr preferRelativeResize="0"/>
          <p:nvPr/>
        </p:nvPicPr>
        <p:blipFill rotWithShape="1">
          <a:blip r:embed="rId3">
            <a:alphaModFix/>
          </a:blip>
          <a:srcRect r="33337" b="49546"/>
          <a:stretch/>
        </p:blipFill>
        <p:spPr>
          <a:xfrm>
            <a:off x="7315200" y="-17280"/>
            <a:ext cx="4876200" cy="62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>
            <a:spLocks noGrp="1"/>
          </p:cNvSpPr>
          <p:nvPr>
            <p:ph type="title"/>
          </p:nvPr>
        </p:nvSpPr>
        <p:spPr>
          <a:xfrm>
            <a:off x="838080" y="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Comic Sans MS"/>
              <a:buNone/>
            </a:pPr>
            <a:r>
              <a:rPr lang="pt-BR" sz="2500" b="1" u="none" strike="noStrik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XXXXX</a:t>
            </a:r>
            <a:endParaRPr sz="2500" b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4"/>
          <p:cNvSpPr txBox="1">
            <a:spLocks noGrp="1"/>
          </p:cNvSpPr>
          <p:nvPr>
            <p:ph type="body" idx="1"/>
          </p:nvPr>
        </p:nvSpPr>
        <p:spPr>
          <a:xfrm>
            <a:off x="838080" y="149472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1" name="Google Shape;111;p4"/>
          <p:cNvPicPr preferRelativeResize="0"/>
          <p:nvPr/>
        </p:nvPicPr>
        <p:blipFill rotWithShape="1">
          <a:blip r:embed="rId3">
            <a:alphaModFix/>
          </a:blip>
          <a:srcRect b="49546"/>
          <a:stretch/>
        </p:blipFill>
        <p:spPr>
          <a:xfrm>
            <a:off x="0" y="6237360"/>
            <a:ext cx="7314840" cy="6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4"/>
          <p:cNvPicPr preferRelativeResize="0"/>
          <p:nvPr/>
        </p:nvPicPr>
        <p:blipFill rotWithShape="1">
          <a:blip r:embed="rId3">
            <a:alphaModFix/>
          </a:blip>
          <a:srcRect r="33337" b="49546"/>
          <a:stretch/>
        </p:blipFill>
        <p:spPr>
          <a:xfrm>
            <a:off x="7315200" y="6228360"/>
            <a:ext cx="4876200" cy="6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4"/>
          <p:cNvPicPr preferRelativeResize="0"/>
          <p:nvPr/>
        </p:nvPicPr>
        <p:blipFill rotWithShape="1">
          <a:blip r:embed="rId4">
            <a:alphaModFix/>
          </a:blip>
          <a:srcRect l="39593" t="43729" r="21640"/>
          <a:stretch/>
        </p:blipFill>
        <p:spPr>
          <a:xfrm>
            <a:off x="10790350" y="0"/>
            <a:ext cx="1401650" cy="2034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"/>
          <p:cNvSpPr txBox="1">
            <a:spLocks noGrp="1"/>
          </p:cNvSpPr>
          <p:nvPr>
            <p:ph type="title"/>
          </p:nvPr>
        </p:nvSpPr>
        <p:spPr>
          <a:xfrm>
            <a:off x="838080" y="80352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Comic Sans MS"/>
              <a:buNone/>
            </a:pPr>
            <a:r>
              <a:rPr lang="pt-BR" sz="2500" b="1" u="none" strike="noStrik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XXXX</a:t>
            </a:r>
            <a:endParaRPr sz="2500" b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5"/>
          <p:cNvSpPr txBox="1">
            <a:spLocks noGrp="1"/>
          </p:cNvSpPr>
          <p:nvPr>
            <p:ph type="body" idx="1"/>
          </p:nvPr>
        </p:nvSpPr>
        <p:spPr>
          <a:xfrm>
            <a:off x="838080" y="231192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0" name="Google Shape;120;p5"/>
          <p:cNvPicPr preferRelativeResize="0"/>
          <p:nvPr/>
        </p:nvPicPr>
        <p:blipFill rotWithShape="1">
          <a:blip r:embed="rId3">
            <a:alphaModFix/>
          </a:blip>
          <a:srcRect b="49546"/>
          <a:stretch/>
        </p:blipFill>
        <p:spPr>
          <a:xfrm>
            <a:off x="0" y="0"/>
            <a:ext cx="7314840" cy="6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5"/>
          <p:cNvPicPr preferRelativeResize="0"/>
          <p:nvPr/>
        </p:nvPicPr>
        <p:blipFill rotWithShape="1">
          <a:blip r:embed="rId4">
            <a:alphaModFix/>
          </a:blip>
          <a:srcRect l="9669" t="6933" r="31161" b="59449"/>
          <a:stretch/>
        </p:blipFill>
        <p:spPr>
          <a:xfrm>
            <a:off x="10811300" y="6042700"/>
            <a:ext cx="1380101" cy="803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5"/>
          <p:cNvPicPr preferRelativeResize="0"/>
          <p:nvPr/>
        </p:nvPicPr>
        <p:blipFill rotWithShape="1">
          <a:blip r:embed="rId3">
            <a:alphaModFix/>
          </a:blip>
          <a:srcRect r="33337" b="49546"/>
          <a:stretch/>
        </p:blipFill>
        <p:spPr>
          <a:xfrm>
            <a:off x="7315200" y="-17280"/>
            <a:ext cx="4876200" cy="62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"/>
          <p:cNvSpPr txBox="1">
            <a:spLocks noGrp="1"/>
          </p:cNvSpPr>
          <p:nvPr>
            <p:ph type="title"/>
          </p:nvPr>
        </p:nvSpPr>
        <p:spPr>
          <a:xfrm>
            <a:off x="838080" y="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ts val="2500"/>
              <a:buFont typeface="Comic Sans MS"/>
              <a:buNone/>
            </a:pPr>
            <a:r>
              <a:rPr lang="pt-BR" sz="2500" b="1" u="none" strike="noStrik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Considerações Finais</a:t>
            </a:r>
            <a:endParaRPr sz="2500" b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6"/>
          <p:cNvSpPr txBox="1">
            <a:spLocks noGrp="1"/>
          </p:cNvSpPr>
          <p:nvPr>
            <p:ph type="body" idx="1"/>
          </p:nvPr>
        </p:nvSpPr>
        <p:spPr>
          <a:xfrm>
            <a:off x="838080" y="149472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Font typeface="Arial"/>
              <a:buNone/>
            </a:pPr>
            <a:endParaRPr sz="2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6"/>
          <p:cNvPicPr preferRelativeResize="0"/>
          <p:nvPr/>
        </p:nvPicPr>
        <p:blipFill rotWithShape="1">
          <a:blip r:embed="rId3">
            <a:alphaModFix/>
          </a:blip>
          <a:srcRect b="49546"/>
          <a:stretch/>
        </p:blipFill>
        <p:spPr>
          <a:xfrm>
            <a:off x="0" y="6237360"/>
            <a:ext cx="7314840" cy="6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6"/>
          <p:cNvPicPr preferRelativeResize="0"/>
          <p:nvPr/>
        </p:nvPicPr>
        <p:blipFill rotWithShape="1">
          <a:blip r:embed="rId4">
            <a:alphaModFix/>
          </a:blip>
          <a:srcRect l="39591" t="43728" r="21642"/>
          <a:stretch/>
        </p:blipFill>
        <p:spPr>
          <a:xfrm>
            <a:off x="10790350" y="0"/>
            <a:ext cx="1401650" cy="2034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6"/>
          <p:cNvPicPr preferRelativeResize="0"/>
          <p:nvPr/>
        </p:nvPicPr>
        <p:blipFill rotWithShape="1">
          <a:blip r:embed="rId3">
            <a:alphaModFix/>
          </a:blip>
          <a:srcRect r="33337" b="49546"/>
          <a:stretch/>
        </p:blipFill>
        <p:spPr>
          <a:xfrm>
            <a:off x="7315200" y="6228360"/>
            <a:ext cx="4876200" cy="62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7"/>
          <p:cNvPicPr preferRelativeResize="0"/>
          <p:nvPr/>
        </p:nvPicPr>
        <p:blipFill rotWithShape="1">
          <a:blip r:embed="rId3">
            <a:alphaModFix/>
          </a:blip>
          <a:srcRect l="4683" t="2590" r="18554" b="-2590"/>
          <a:stretch/>
        </p:blipFill>
        <p:spPr>
          <a:xfrm rot="10800000">
            <a:off x="-7" y="4584631"/>
            <a:ext cx="1745051" cy="2273376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7"/>
          <p:cNvSpPr txBox="1">
            <a:spLocks noGrp="1"/>
          </p:cNvSpPr>
          <p:nvPr>
            <p:ph type="title"/>
          </p:nvPr>
        </p:nvSpPr>
        <p:spPr>
          <a:xfrm>
            <a:off x="142920" y="832320"/>
            <a:ext cx="10515240" cy="3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9999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Comic Sans MS"/>
              <a:buNone/>
            </a:pPr>
            <a:r>
              <a:rPr lang="pt-BR" sz="2500" b="1" u="none" strike="noStrike">
                <a:solidFill>
                  <a:srgbClr val="7030A0"/>
                </a:solidFill>
                <a:latin typeface="Comic Sans MS"/>
                <a:ea typeface="Comic Sans MS"/>
                <a:cs typeface="Comic Sans MS"/>
                <a:sym typeface="Comic Sans MS"/>
              </a:rPr>
              <a:t>Referências</a:t>
            </a:r>
            <a:endParaRPr sz="2500" b="0" u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8" name="Google Shape;138;p7"/>
          <p:cNvPicPr preferRelativeResize="0"/>
          <p:nvPr/>
        </p:nvPicPr>
        <p:blipFill rotWithShape="1">
          <a:blip r:embed="rId4">
            <a:alphaModFix/>
          </a:blip>
          <a:srcRect b="49546"/>
          <a:stretch/>
        </p:blipFill>
        <p:spPr>
          <a:xfrm>
            <a:off x="0" y="0"/>
            <a:ext cx="7314842" cy="6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7"/>
          <p:cNvPicPr preferRelativeResize="0"/>
          <p:nvPr/>
        </p:nvPicPr>
        <p:blipFill rotWithShape="1">
          <a:blip r:embed="rId4">
            <a:alphaModFix/>
          </a:blip>
          <a:srcRect r="33338" b="49546"/>
          <a:stretch/>
        </p:blipFill>
        <p:spPr>
          <a:xfrm>
            <a:off x="7315200" y="-17280"/>
            <a:ext cx="4876200" cy="62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</Words>
  <Application>Microsoft Office PowerPoint</Application>
  <PresentationFormat>Widescreen</PresentationFormat>
  <Paragraphs>9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Comic Sans MS</vt:lpstr>
      <vt:lpstr>Times New Roman</vt:lpstr>
      <vt:lpstr>Tema do Office</vt:lpstr>
      <vt:lpstr>TÍTULO DO TRABALHO Eixo X – Nome do eixo</vt:lpstr>
      <vt:lpstr>Introdução</vt:lpstr>
      <vt:lpstr>Fundamentação teórica ou Discussão</vt:lpstr>
      <vt:lpstr>XXXXX</vt:lpstr>
      <vt:lpstr>XXXX</vt:lpstr>
      <vt:lpstr>Considerações Finais</vt:lpstr>
      <vt:lpstr>Referências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Lidiane Cossetin Alves</dc:creator>
  <cp:lastModifiedBy>Andre Luiz Pasini</cp:lastModifiedBy>
  <cp:revision>1</cp:revision>
  <dcterms:created xsi:type="dcterms:W3CDTF">2023-04-26T12:10:24Z</dcterms:created>
  <dcterms:modified xsi:type="dcterms:W3CDTF">2026-08-15T18:07:08Z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i4>7</vt:i4>
  </property>
</Properties>
</file>